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6C46"/>
    <a:srgbClr val="8E5A3A"/>
    <a:srgbClr val="CFB37A"/>
    <a:srgbClr val="680000"/>
    <a:srgbClr val="715929"/>
    <a:srgbClr val="BE8561"/>
    <a:srgbClr val="B1824F"/>
    <a:srgbClr val="3D5E89"/>
    <a:srgbClr val="705500"/>
    <a:srgbClr val="D29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8" autoAdjust="0"/>
    <p:restoredTop sz="95320" autoAdjust="0"/>
  </p:normalViewPr>
  <p:slideViewPr>
    <p:cSldViewPr snapToGrid="0" showGuides="1">
      <p:cViewPr varScale="1">
        <p:scale>
          <a:sx n="81" d="100"/>
          <a:sy n="81" d="100"/>
        </p:scale>
        <p:origin x="115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</a:t>
            </a:r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42309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569</Words>
  <Application>Microsoft Office PowerPoint</Application>
  <PresentationFormat>宽屏</PresentationFormat>
  <Paragraphs>77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154</cp:revision>
  <dcterms:created xsi:type="dcterms:W3CDTF">2020-05-12T00:14:31Z</dcterms:created>
  <dcterms:modified xsi:type="dcterms:W3CDTF">2020-05-17T14:27:00Z</dcterms:modified>
</cp:coreProperties>
</file>